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5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2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4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7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7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0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6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1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2EA10-4676-474F-85A4-809C789C1D04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0C1FE-89E7-4A09-ADBC-954A563D67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3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200.72.179.139:8082/litueche/trans_old/personal_remuneraciones/ano2016/remuneraciones_salud.pdf" TargetMode="External"/><Relationship Id="rId3" Type="http://schemas.openxmlformats.org/officeDocument/2006/relationships/hyperlink" Target="http://200.72.179.139:8082/litueche/trans_old/personal_remuneraciones/ano2015/remuneraciones_municipal.pdf" TargetMode="External"/><Relationship Id="rId7" Type="http://schemas.openxmlformats.org/officeDocument/2006/relationships/hyperlink" Target="http://200.72.179.139:8082/litueche/trans_old/personal_remuneraciones/ano2015/remuneraciones_salud.pdf" TargetMode="External"/><Relationship Id="rId12" Type="http://schemas.openxmlformats.org/officeDocument/2006/relationships/hyperlink" Target="http://200.72.179.139:8082/litueche/trans_old/personal_remuneraciones/ano2016/remuneraciones_educacion.pdf" TargetMode="External"/><Relationship Id="rId2" Type="http://schemas.openxmlformats.org/officeDocument/2006/relationships/hyperlink" Target="http://200.72.179.139:8082/litueche/trans_old/personal_remuneraciones/ano2014/remuneraciones_municipal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200.72.179.139:8082/litueche/trans_old/personal_remuneraciones/ano2016/escalas/Municipalidad_Escala.pdf" TargetMode="External"/><Relationship Id="rId11" Type="http://schemas.openxmlformats.org/officeDocument/2006/relationships/hyperlink" Target="http://200.72.179.139:8082/litueche/trans_old/personal_remuneraciones/ano2015/remuneraciones_educacion.pdf" TargetMode="External"/><Relationship Id="rId5" Type="http://schemas.openxmlformats.org/officeDocument/2006/relationships/hyperlink" Target="http://200.72.179.139:8082/litueche/trans_old/personal_remuneraciones/ano2015/escalas/Municipalidad_Escala.pdf" TargetMode="External"/><Relationship Id="rId10" Type="http://schemas.openxmlformats.org/officeDocument/2006/relationships/hyperlink" Target="http://200.72.179.139:8082/litueche/trans_old/personal_remuneraciones/ano2016/escalas/Salud_Escala.pdf" TargetMode="External"/><Relationship Id="rId4" Type="http://schemas.openxmlformats.org/officeDocument/2006/relationships/hyperlink" Target="http://200.72.179.139:8082/litueche/trans_old/personal_remuneraciones/ano2016/remuneraciones_municipal.pdf" TargetMode="External"/><Relationship Id="rId9" Type="http://schemas.openxmlformats.org/officeDocument/2006/relationships/hyperlink" Target="http://200.72.179.139:8082/litueche/trans_old/personal_remuneraciones/ano2015/escalas/Salud_Escal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99511" y="1041863"/>
            <a:ext cx="2440668" cy="57554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ES" dirty="0" smtClean="0"/>
          </a:p>
          <a:p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/>
              <a:t>Remuneraciones año 2013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>
                <a:hlinkClick r:id="rId2"/>
              </a:rPr>
              <a:t>Remuneraciones año 2014</a:t>
            </a: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3"/>
              </a:rPr>
              <a:t>Remuneraciones año 2015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4"/>
              </a:rPr>
              <a:t>Remuneraciones año 2016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5"/>
              </a:rPr>
              <a:t>Escala de rem.   año 2015 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6"/>
              </a:rPr>
              <a:t>Escala de rem.   </a:t>
            </a:r>
            <a:r>
              <a:rPr lang="es-ES" sz="1400" dirty="0" smtClean="0">
                <a:hlinkClick r:id="rId6"/>
              </a:rPr>
              <a:t>año </a:t>
            </a:r>
            <a:r>
              <a:rPr lang="es-ES" sz="1400" dirty="0" smtClean="0">
                <a:hlinkClick r:id="rId6"/>
              </a:rPr>
              <a:t>2016 </a:t>
            </a:r>
            <a:endParaRPr lang="es-E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/>
              <a:t>Remuneraciones </a:t>
            </a:r>
            <a:r>
              <a:rPr lang="es-ES" sz="1400" dirty="0"/>
              <a:t>año 2013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/>
              <a:t>Remuneraciones año 2014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>
                <a:hlinkClick r:id="rId7"/>
              </a:rPr>
              <a:t>Remuneraciones año 2015</a:t>
            </a: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>
                <a:hlinkClick r:id="rId8"/>
              </a:rPr>
              <a:t>Remuneraciones año </a:t>
            </a:r>
            <a:r>
              <a:rPr lang="es-ES" sz="1400" dirty="0" smtClean="0">
                <a:hlinkClick r:id="rId8"/>
              </a:rPr>
              <a:t>2016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/>
              <a:t>Escala de </a:t>
            </a:r>
            <a:r>
              <a:rPr lang="es-ES" sz="1400" dirty="0" smtClean="0"/>
              <a:t>rem.     </a:t>
            </a:r>
            <a:r>
              <a:rPr lang="es-ES" sz="1400" dirty="0"/>
              <a:t>año 2013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/>
              <a:t>Escala de </a:t>
            </a:r>
            <a:r>
              <a:rPr lang="es-ES" sz="1400" dirty="0" smtClean="0"/>
              <a:t>rem.     </a:t>
            </a:r>
            <a:r>
              <a:rPr lang="es-ES" sz="1400" dirty="0"/>
              <a:t>año </a:t>
            </a:r>
            <a:r>
              <a:rPr lang="es-ES" sz="1400" dirty="0" smtClean="0"/>
              <a:t>2014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9"/>
              </a:rPr>
              <a:t>Escala de rem.     año 2015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>
                <a:hlinkClick r:id="rId10"/>
              </a:rPr>
              <a:t>Escala de rem.     año 2016</a:t>
            </a:r>
            <a:endParaRPr lang="en-US" sz="1400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/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3050771" y="390699"/>
            <a:ext cx="578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Ilustre Municipalidad de </a:t>
            </a:r>
            <a:r>
              <a:rPr lang="es-ES" dirty="0" err="1" smtClean="0"/>
              <a:t>Litueche</a:t>
            </a:r>
            <a:r>
              <a:rPr lang="es-ES" dirty="0" smtClean="0"/>
              <a:t>               -  Remuneraciones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6879569" y="1673631"/>
            <a:ext cx="2542491" cy="42780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 smtClean="0"/>
              <a:t>Remuneraciones </a:t>
            </a:r>
            <a:r>
              <a:rPr lang="es-ES" sz="1400" dirty="0"/>
              <a:t>año 2013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/>
              <a:t>Remuneraciones año 2014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>
                <a:hlinkClick r:id="rId11"/>
              </a:rPr>
              <a:t>Remuneraciones año 2015</a:t>
            </a: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s-ES" sz="1400" dirty="0">
                <a:hlinkClick r:id="rId12"/>
              </a:rPr>
              <a:t>Remuneraciones año </a:t>
            </a:r>
            <a:r>
              <a:rPr lang="es-ES" sz="1400" dirty="0" smtClean="0">
                <a:hlinkClick r:id="rId12"/>
              </a:rPr>
              <a:t>2016</a:t>
            </a:r>
            <a:endParaRPr lang="es-ES" sz="1400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es-ES" dirty="0" smtClean="0"/>
          </a:p>
          <a:p>
            <a:pPr algn="ctr"/>
            <a:endParaRPr lang="es-ES" dirty="0"/>
          </a:p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1787988" y="1041863"/>
            <a:ext cx="20136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dirty="0" smtClean="0">
                <a:ln/>
                <a:solidFill>
                  <a:schemeClr val="accent3"/>
                </a:solidFill>
              </a:rPr>
              <a:t>Municipalidad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75653" y="3196437"/>
            <a:ext cx="8883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2400" b="1" dirty="0" smtClean="0">
                <a:ln/>
                <a:solidFill>
                  <a:schemeClr val="accent3"/>
                </a:solidFill>
              </a:rPr>
              <a:t>Salud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365991" y="1673631"/>
            <a:ext cx="14736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es-ES" sz="2400" b="1" dirty="0" smtClean="0">
                <a:ln/>
                <a:solidFill>
                  <a:schemeClr val="accent3"/>
                </a:solidFill>
              </a:rPr>
              <a:t>Educación</a:t>
            </a:r>
            <a:endParaRPr lang="es-ES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0426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81</Words>
  <Application>Microsoft Office PowerPoint</Application>
  <PresentationFormat>Panorámica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</dc:creator>
  <cp:lastModifiedBy>Adrian</cp:lastModifiedBy>
  <cp:revision>14</cp:revision>
  <dcterms:created xsi:type="dcterms:W3CDTF">2018-08-16T18:27:03Z</dcterms:created>
  <dcterms:modified xsi:type="dcterms:W3CDTF">2018-08-21T18:43:05Z</dcterms:modified>
</cp:coreProperties>
</file>