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1803558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4" d="100"/>
          <a:sy n="44" d="100"/>
        </p:scale>
        <p:origin x="23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951659"/>
            <a:ext cx="10363200" cy="627905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9472860"/>
            <a:ext cx="9144000" cy="4354424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8C44B-8D1B-47B6-AADE-59ADB97BFDC3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7C02-84B6-47D1-8BD9-7623B2A7539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974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8C44B-8D1B-47B6-AADE-59ADB97BFDC3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7C02-84B6-47D1-8BD9-7623B2A7539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1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960228"/>
            <a:ext cx="2628900" cy="1528432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960228"/>
            <a:ext cx="7734300" cy="1528432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8C44B-8D1B-47B6-AADE-59ADB97BFDC3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7C02-84B6-47D1-8BD9-7623B2A7539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8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8C44B-8D1B-47B6-AADE-59ADB97BFDC3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7C02-84B6-47D1-8BD9-7623B2A7539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009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496378"/>
            <a:ext cx="10515600" cy="7502302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2069654"/>
            <a:ext cx="10515600" cy="394528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8C44B-8D1B-47B6-AADE-59ADB97BFDC3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7C02-84B6-47D1-8BD9-7623B2A7539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616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801140"/>
            <a:ext cx="5181600" cy="1144341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801140"/>
            <a:ext cx="5181600" cy="1144341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8C44B-8D1B-47B6-AADE-59ADB97BFDC3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7C02-84B6-47D1-8BD9-7623B2A7539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497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60232"/>
            <a:ext cx="10515600" cy="348604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4421225"/>
            <a:ext cx="5157787" cy="2166774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6587999"/>
            <a:ext cx="5157787" cy="968995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4421225"/>
            <a:ext cx="5183188" cy="2166774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6587999"/>
            <a:ext cx="5183188" cy="968995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8C44B-8D1B-47B6-AADE-59ADB97BFDC3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7C02-84B6-47D1-8BD9-7623B2A7539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274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8C44B-8D1B-47B6-AADE-59ADB97BFDC3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7C02-84B6-47D1-8BD9-7623B2A7539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00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8C44B-8D1B-47B6-AADE-59ADB97BFDC3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7C02-84B6-47D1-8BD9-7623B2A7539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532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202372"/>
            <a:ext cx="3932237" cy="4208304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596795"/>
            <a:ext cx="6172200" cy="1281695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410677"/>
            <a:ext cx="3932237" cy="1002394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8C44B-8D1B-47B6-AADE-59ADB97BFDC3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7C02-84B6-47D1-8BD9-7623B2A7539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50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202372"/>
            <a:ext cx="3932237" cy="4208304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596795"/>
            <a:ext cx="6172200" cy="1281695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410677"/>
            <a:ext cx="3932237" cy="1002394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8C44B-8D1B-47B6-AADE-59ADB97BFDC3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7C02-84B6-47D1-8BD9-7623B2A7539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04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960232"/>
            <a:ext cx="10515600" cy="348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801140"/>
            <a:ext cx="10515600" cy="11443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6716322"/>
            <a:ext cx="2743200" cy="960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8C44B-8D1B-47B6-AADE-59ADB97BFDC3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6716322"/>
            <a:ext cx="4114800" cy="960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6716322"/>
            <a:ext cx="2743200" cy="960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C7C02-84B6-47D1-8BD9-7623B2A7539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21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487266" y="892586"/>
            <a:ext cx="68691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Transparencia </a:t>
            </a:r>
            <a:r>
              <a:rPr lang="es-E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</a:t>
            </a:r>
            <a:r>
              <a:rPr lang="es-E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istórica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61257" y="326571"/>
            <a:ext cx="3306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Ilustre Municipalidad de </a:t>
            </a:r>
            <a:r>
              <a:rPr lang="es-ES" dirty="0" err="1" smtClean="0"/>
              <a:t>Litueche</a:t>
            </a:r>
            <a:endParaRPr lang="en-US" dirty="0"/>
          </a:p>
        </p:txBody>
      </p:sp>
      <p:sp>
        <p:nvSpPr>
          <p:cNvPr id="6" name="Rectángulo 5"/>
          <p:cNvSpPr/>
          <p:nvPr/>
        </p:nvSpPr>
        <p:spPr>
          <a:xfrm>
            <a:off x="473734" y="2390954"/>
            <a:ext cx="402706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2400" b="1" cap="none" spc="0" dirty="0" smtClean="0">
                <a:ln/>
                <a:solidFill>
                  <a:schemeClr val="accent3"/>
                </a:solidFill>
                <a:effectLst/>
              </a:rPr>
              <a:t>Estructura Orgánica Municipal</a:t>
            </a:r>
            <a:endParaRPr lang="es-ES" sz="2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925716" y="3101656"/>
            <a:ext cx="3575081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s-ES" dirty="0" smtClean="0"/>
              <a:t>Organigramas</a:t>
            </a:r>
          </a:p>
          <a:p>
            <a:endParaRPr lang="es-ES" dirty="0"/>
          </a:p>
          <a:p>
            <a:r>
              <a:rPr lang="es-ES" dirty="0" smtClean="0"/>
              <a:t>Facultades, funciones y atribuciones</a:t>
            </a:r>
          </a:p>
          <a:p>
            <a:endParaRPr lang="es-ES" dirty="0"/>
          </a:p>
          <a:p>
            <a:r>
              <a:rPr lang="es-ES" dirty="0" smtClean="0"/>
              <a:t>Reglamento interno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8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17</Words>
  <Application>Microsoft Office PowerPoint</Application>
  <PresentationFormat>Personalizado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</dc:creator>
  <cp:lastModifiedBy>Adrian</cp:lastModifiedBy>
  <cp:revision>3</cp:revision>
  <dcterms:created xsi:type="dcterms:W3CDTF">2018-08-13T18:28:37Z</dcterms:created>
  <dcterms:modified xsi:type="dcterms:W3CDTF">2018-08-13T18:40:45Z</dcterms:modified>
</cp:coreProperties>
</file>