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237A-1E25-43B0-AD14-DCCDDD77844C}" type="datetimeFigureOut">
              <a:rPr lang="es-CL" smtClean="0"/>
              <a:t>11-04-2017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201E-B917-4AFB-B3C2-9EE83FB658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578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237A-1E25-43B0-AD14-DCCDDD77844C}" type="datetimeFigureOut">
              <a:rPr lang="es-CL" smtClean="0"/>
              <a:t>11-04-2017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201E-B917-4AFB-B3C2-9EE83FB658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938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237A-1E25-43B0-AD14-DCCDDD77844C}" type="datetimeFigureOut">
              <a:rPr lang="es-CL" smtClean="0"/>
              <a:t>11-04-2017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201E-B917-4AFB-B3C2-9EE83FB658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2602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237A-1E25-43B0-AD14-DCCDDD77844C}" type="datetimeFigureOut">
              <a:rPr lang="es-CL" smtClean="0"/>
              <a:t>11-04-2017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201E-B917-4AFB-B3C2-9EE83FB658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0350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237A-1E25-43B0-AD14-DCCDDD77844C}" type="datetimeFigureOut">
              <a:rPr lang="es-CL" smtClean="0"/>
              <a:t>11-04-2017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201E-B917-4AFB-B3C2-9EE83FB658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5850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237A-1E25-43B0-AD14-DCCDDD77844C}" type="datetimeFigureOut">
              <a:rPr lang="es-CL" smtClean="0"/>
              <a:t>11-04-2017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201E-B917-4AFB-B3C2-9EE83FB658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1472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237A-1E25-43B0-AD14-DCCDDD77844C}" type="datetimeFigureOut">
              <a:rPr lang="es-CL" smtClean="0"/>
              <a:t>11-04-2017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201E-B917-4AFB-B3C2-9EE83FB658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1322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237A-1E25-43B0-AD14-DCCDDD77844C}" type="datetimeFigureOut">
              <a:rPr lang="es-CL" smtClean="0"/>
              <a:t>11-04-2017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201E-B917-4AFB-B3C2-9EE83FB658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399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237A-1E25-43B0-AD14-DCCDDD77844C}" type="datetimeFigureOut">
              <a:rPr lang="es-CL" smtClean="0"/>
              <a:t>11-04-2017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201E-B917-4AFB-B3C2-9EE83FB658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299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237A-1E25-43B0-AD14-DCCDDD77844C}" type="datetimeFigureOut">
              <a:rPr lang="es-CL" smtClean="0"/>
              <a:t>11-04-2017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201E-B917-4AFB-B3C2-9EE83FB658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6138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237A-1E25-43B0-AD14-DCCDDD77844C}" type="datetimeFigureOut">
              <a:rPr lang="es-CL" smtClean="0"/>
              <a:t>11-04-2017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201E-B917-4AFB-B3C2-9EE83FB658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4940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2237A-1E25-43B0-AD14-DCCDDD77844C}" type="datetimeFigureOut">
              <a:rPr lang="es-CL" smtClean="0"/>
              <a:t>11-04-2017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D201E-B917-4AFB-B3C2-9EE83FB658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120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262" y="214312"/>
            <a:ext cx="9515475" cy="642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607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620125" cy="511492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6114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3839" y="1825625"/>
            <a:ext cx="756432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331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2075" y="738187"/>
            <a:ext cx="9467850" cy="538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524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7775" y="628650"/>
            <a:ext cx="9696450" cy="560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406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93557" y="1548714"/>
            <a:ext cx="24649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Numero caso: 8979191  </a:t>
            </a:r>
          </a:p>
          <a:p>
            <a:endParaRPr lang="es-CL" dirty="0"/>
          </a:p>
          <a:p>
            <a:r>
              <a:rPr lang="es-CL" dirty="0" smtClean="0"/>
              <a:t>11-04-2017</a:t>
            </a:r>
          </a:p>
          <a:p>
            <a:r>
              <a:rPr lang="es-CL" dirty="0" err="1" smtClean="0"/>
              <a:t>Hr</a:t>
            </a:r>
            <a:r>
              <a:rPr lang="es-CL" smtClean="0"/>
              <a:t> 16,19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316794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Panorámica</PresentationFormat>
  <Paragraphs>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2</cp:revision>
  <dcterms:created xsi:type="dcterms:W3CDTF">2017-04-11T19:19:13Z</dcterms:created>
  <dcterms:modified xsi:type="dcterms:W3CDTF">2017-04-11T19:19:53Z</dcterms:modified>
</cp:coreProperties>
</file>